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4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71" r:id="rId3"/>
    <p:sldId id="261" r:id="rId4"/>
    <p:sldId id="272" r:id="rId5"/>
    <p:sldId id="269" r:id="rId6"/>
    <p:sldId id="273" r:id="rId7"/>
    <p:sldId id="260" r:id="rId8"/>
  </p:sldIdLst>
  <p:sldSz cx="12192000" cy="6858000"/>
  <p:notesSz cx="6858000" cy="9144000"/>
  <p:embeddedFontLst>
    <p:embeddedFont>
      <p:font typeface="Open Sans" panose="020B0604020202020204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5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5CAB"/>
    <a:srgbClr val="0046A2"/>
    <a:srgbClr val="D1D1D1"/>
    <a:srgbClr val="F1BE29"/>
    <a:srgbClr val="7BC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>
      <p:cViewPr varScale="1">
        <p:scale>
          <a:sx n="69" d="100"/>
          <a:sy n="69" d="100"/>
        </p:scale>
        <p:origin x="756" y="48"/>
      </p:cViewPr>
      <p:guideLst>
        <p:guide pos="347"/>
        <p:guide orient="horz" pos="1344"/>
        <p:guide orient="horz" pos="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28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:a16="http://schemas.microsoft.com/office/drawing/2014/main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:a16="http://schemas.microsoft.com/office/drawing/2014/main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:a16="http://schemas.microsoft.com/office/drawing/2014/main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дзаголовок и Сравнение" userDrawn="1">
  <p:cSld name="Подзаголовок и Сравнение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3;p17">
            <a:extLst>
              <a:ext uri="{FF2B5EF4-FFF2-40B4-BE49-F238E27FC236}">
                <a16:creationId xmlns:a16="http://schemas.microsoft.com/office/drawing/2014/main" id="{A3BCCEBD-8EA8-458F-9BC3-430C03DA2D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63245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sp>
        <p:nvSpPr>
          <p:cNvPr id="8" name="Google Shape;47;p11">
            <a:extLst>
              <a:ext uri="{FF2B5EF4-FFF2-40B4-BE49-F238E27FC236}">
                <a16:creationId xmlns:a16="http://schemas.microsoft.com/office/drawing/2014/main" id="{BE73FDE2-AD6D-4536-979A-DFD5A5A120FB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558781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9" name="Google Shape;48;p11">
            <a:extLst>
              <a:ext uri="{FF2B5EF4-FFF2-40B4-BE49-F238E27FC236}">
                <a16:creationId xmlns:a16="http://schemas.microsoft.com/office/drawing/2014/main" id="{CDC7DB9F-D126-4C0F-900F-3ED455B7D4B6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6241899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30;p8">
            <a:extLst>
              <a:ext uri="{FF2B5EF4-FFF2-40B4-BE49-F238E27FC236}">
                <a16:creationId xmlns:a16="http://schemas.microsoft.com/office/drawing/2014/main" id="{0A0C615F-D144-44C1-91C6-0FB98026FAD0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Подзаголовок слайда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:a16="http://schemas.microsoft.com/office/drawing/2014/main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:a16="http://schemas.microsoft.com/office/drawing/2014/main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 hasCustomPrompt="1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375ED264-9BE6-45D1-BEF5-3485B756C4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:a16="http://schemas.microsoft.com/office/drawing/2014/main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ALS Sector Bold" pitchFamily="2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ALS Sector Bold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:a16="http://schemas.microsoft.com/office/drawing/2014/main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ALS Sector Regular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7" r:id="rId3"/>
    <p:sldLayoutId id="2147483658" r:id="rId4"/>
    <p:sldLayoutId id="2147483659" r:id="rId5"/>
    <p:sldLayoutId id="2147483661" r:id="rId6"/>
    <p:sldLayoutId id="2147483660" r:id="rId7"/>
    <p:sldLayoutId id="2147483662" r:id="rId8"/>
    <p:sldLayoutId id="2147483651" r:id="rId9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+mn-lt"/>
          <a:ea typeface="ALS Sector Regular" panose="02000000000000000000" pitchFamily="2" charset="0"/>
          <a:cs typeface="ALS Sector Regular" panose="020000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4598A-8D69-4EDC-8A16-7BF4EA8474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Прогнозирование конечных свойств новых материалов (композиционных материалов). </a:t>
            </a:r>
            <a:endParaRPr lang="ru-RU" dirty="0">
              <a:latin typeface="+mj-lt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C45695-17CA-4F1C-9AC0-19290977F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286" y="4363658"/>
            <a:ext cx="9119010" cy="874168"/>
          </a:xfrm>
        </p:spPr>
        <p:txBody>
          <a:bodyPr/>
          <a:lstStyle/>
          <a:p>
            <a:r>
              <a:rPr lang="ru-RU" dirty="0" smtClean="0">
                <a:latin typeface="+mn-lt"/>
              </a:rPr>
              <a:t>Лёвин Евгений Владимирович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167880" y="332511"/>
            <a:ext cx="8317538" cy="1233055"/>
            <a:chOff x="1476754" y="3416572"/>
            <a:chExt cx="4619246" cy="749098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742283" y="3416572"/>
              <a:ext cx="4050922" cy="7490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Разведочный анализ данных </a:t>
              </a:r>
            </a:p>
            <a:p>
              <a:pPr algn="ctr"/>
              <a:r>
                <a:rPr lang="ru-RU" sz="20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(</a:t>
              </a:r>
              <a:r>
                <a:rPr lang="ru-RU" sz="2000" spc="180" dirty="0" err="1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датасеты</a:t>
              </a:r>
              <a:r>
                <a:rPr lang="ru-RU" sz="20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 объединены по типу </a:t>
              </a:r>
              <a:r>
                <a:rPr lang="en-US" sz="20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INNER</a:t>
              </a:r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)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</a:t>
            </a:fld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28" y="1928813"/>
            <a:ext cx="6667499" cy="2392976"/>
          </a:xfrm>
          <a:prstGeom prst="rect">
            <a:avLst/>
          </a:prstGeom>
        </p:spPr>
      </p:pic>
      <p:pic>
        <p:nvPicPr>
          <p:cNvPr id="66" name="Рисунок 6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529" y="1928813"/>
            <a:ext cx="3619499" cy="239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2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79" y="469293"/>
            <a:ext cx="7583247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Парный график и тепловая карта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57" y="1272314"/>
            <a:ext cx="5299364" cy="529936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850" y="1272314"/>
            <a:ext cx="5725324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2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9C13AD3-6AFD-447D-B4AF-345F80DAE2DD}"/>
              </a:ext>
            </a:extLst>
          </p:cNvPr>
          <p:cNvSpPr/>
          <p:nvPr/>
        </p:nvSpPr>
        <p:spPr>
          <a:xfrm>
            <a:off x="3643744" y="497002"/>
            <a:ext cx="6539345" cy="66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cs typeface="ALS Sector Bold" pitchFamily="2" charset="0"/>
              </a:rPr>
              <a:t>Диаграммы «Ящик с усами»</a:t>
            </a:r>
            <a:endParaRPr lang="ru-RU" sz="2800" spc="180" dirty="0">
              <a:latin typeface="ALS Sector Bold" pitchFamily="2" charset="0"/>
              <a:cs typeface="ALS Sector Bold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350" y="1524041"/>
            <a:ext cx="8405578" cy="491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589737A-BA23-46A0-A36B-BE16171D8E61}"/>
              </a:ext>
            </a:extLst>
          </p:cNvPr>
          <p:cNvSpPr/>
          <p:nvPr/>
        </p:nvSpPr>
        <p:spPr>
          <a:xfrm>
            <a:off x="3167880" y="469293"/>
            <a:ext cx="7347720" cy="66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cs typeface="ALS Sector Bold" pitchFamily="2" charset="0"/>
              </a:rPr>
              <a:t>Визуализация прогноза модели</a:t>
            </a:r>
            <a:endParaRPr lang="ru-RU" sz="2800" spc="180" dirty="0">
              <a:latin typeface="ALS Sector Bold" pitchFamily="2" charset="0"/>
              <a:cs typeface="ALS Sector Bold" pitchFamily="2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37" y="1375064"/>
            <a:ext cx="3138920" cy="226268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308" y="1232103"/>
            <a:ext cx="3414278" cy="240564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37" y="3637749"/>
            <a:ext cx="3378393" cy="268778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308" y="3556722"/>
            <a:ext cx="3546928" cy="276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8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70003C4-955E-467F-96F1-C68960CDA5F3}"/>
              </a:ext>
            </a:extLst>
          </p:cNvPr>
          <p:cNvSpPr/>
          <p:nvPr/>
        </p:nvSpPr>
        <p:spPr>
          <a:xfrm>
            <a:off x="3167879" y="469293"/>
            <a:ext cx="7513975" cy="66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cs typeface="ALS Sector Bold" pitchFamily="2" charset="0"/>
              </a:rPr>
              <a:t>Результаты </a:t>
            </a:r>
            <a:r>
              <a:rPr lang="ru-RU" sz="2800" spc="18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cs typeface="ALS Sector Bold" pitchFamily="2" charset="0"/>
              </a:rPr>
              <a:t>работы </a:t>
            </a:r>
            <a:r>
              <a:rPr lang="ru-RU" sz="2800" spc="18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cs typeface="ALS Sector Bold" pitchFamily="2" charset="0"/>
              </a:rPr>
              <a:t>моделей</a:t>
            </a:r>
            <a:endParaRPr lang="ru-RU" sz="2800" spc="180" dirty="0">
              <a:latin typeface="ALS Sector Bold" pitchFamily="2" charset="0"/>
              <a:cs typeface="ALS Sector Bold" pitchFamily="2" charset="0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68" y="1446327"/>
            <a:ext cx="3009900" cy="2413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387" y="1446327"/>
            <a:ext cx="3108325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95" y="1392987"/>
            <a:ext cx="3161665" cy="24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80" y="4170996"/>
            <a:ext cx="227647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990" y="4170996"/>
            <a:ext cx="232791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Рисунок 15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327" y="4213858"/>
            <a:ext cx="24384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506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1088</TotalTime>
  <Words>44</Words>
  <Application>Microsoft Office PowerPoint</Application>
  <PresentationFormat>Широкоэкранный</PresentationFormat>
  <Paragraphs>13</Paragraphs>
  <Slides>7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4" baseType="lpstr">
      <vt:lpstr>ALS Sector Bold</vt:lpstr>
      <vt:lpstr>Open Sans</vt:lpstr>
      <vt:lpstr>Arial</vt:lpstr>
      <vt:lpstr>ALS Sector Regular</vt:lpstr>
      <vt:lpstr>Roboto Black</vt:lpstr>
      <vt:lpstr>Noto Sans Symbols</vt:lpstr>
      <vt:lpstr>If,kjyVUNE_28012021</vt:lpstr>
      <vt:lpstr>Прогнозирование конечных свойств новых материалов (композиционных материалов).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Ремонт_13</cp:lastModifiedBy>
  <cp:revision>105</cp:revision>
  <dcterms:created xsi:type="dcterms:W3CDTF">2021-02-24T09:03:25Z</dcterms:created>
  <dcterms:modified xsi:type="dcterms:W3CDTF">2023-04-29T13:28:38Z</dcterms:modified>
</cp:coreProperties>
</file>